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5"/>
  </p:notesMasterIdLst>
  <p:sldIdLst>
    <p:sldId id="256" r:id="rId2"/>
    <p:sldId id="258" r:id="rId3"/>
    <p:sldId id="274" r:id="rId4"/>
    <p:sldId id="259" r:id="rId5"/>
    <p:sldId id="260" r:id="rId6"/>
    <p:sldId id="261" r:id="rId7"/>
    <p:sldId id="262" r:id="rId8"/>
    <p:sldId id="275" r:id="rId9"/>
    <p:sldId id="263" r:id="rId10"/>
    <p:sldId id="264" r:id="rId11"/>
    <p:sldId id="271" r:id="rId12"/>
    <p:sldId id="276" r:id="rId13"/>
    <p:sldId id="27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2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8A0D48-B367-4AFF-ACCF-D40E9584DF52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48490D-FB9B-4303-A2E1-51F6CCF4DB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46196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1C5C986-BC2A-41ED-A271-140338CE1BEC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7B030E6-98C9-471F-9926-A76F0ECB7C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C5C986-BC2A-41ED-A271-140338CE1BEC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B030E6-98C9-471F-9926-A76F0ECB7C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C5C986-BC2A-41ED-A271-140338CE1BEC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B030E6-98C9-471F-9926-A76F0ECB7C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C5C986-BC2A-41ED-A271-140338CE1BEC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B030E6-98C9-471F-9926-A76F0ECB7C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C5C986-BC2A-41ED-A271-140338CE1BEC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B030E6-98C9-471F-9926-A76F0ECB7C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C5C986-BC2A-41ED-A271-140338CE1BEC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B030E6-98C9-471F-9926-A76F0ECB7C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C5C986-BC2A-41ED-A271-140338CE1BEC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B030E6-98C9-471F-9926-A76F0ECB7C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1C5C986-BC2A-41ED-A271-140338CE1BEC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B030E6-98C9-471F-9926-A76F0ECB7C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1C5C986-BC2A-41ED-A271-140338CE1BEC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7B030E6-98C9-471F-9926-A76F0ECB7C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C5C986-BC2A-41ED-A271-140338CE1BEC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B030E6-98C9-471F-9926-A76F0ECB7C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C5C986-BC2A-41ED-A271-140338CE1BEC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B030E6-98C9-471F-9926-A76F0ECB7C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1C5C986-BC2A-41ED-A271-140338CE1BEC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7B030E6-98C9-471F-9926-A76F0ECB7C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как модель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4081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работы исполнителя;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исполнителя;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 здесь место алгоритму?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детальный план работы исполнителя , это описание последовательности действий, которые должен совершить исполнитель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 деятельности: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787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i="1" u="sng" dirty="0" smtClean="0">
                <a:solidFill>
                  <a:srgbClr val="0000FF"/>
                </a:solidFill>
              </a:rPr>
              <a:t>Алгоритмическая модель: </a:t>
            </a:r>
            <a:endParaRPr lang="ru-RU" i="1" u="sng" dirty="0">
              <a:solidFill>
                <a:srgbClr val="0000FF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714375" y="1928813"/>
            <a:ext cx="2214563" cy="164306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Определение цели (постановка задач)</a:t>
            </a:r>
          </a:p>
        </p:txBody>
      </p:sp>
      <p:sp>
        <p:nvSpPr>
          <p:cNvPr id="11" name="Овал 10"/>
          <p:cNvSpPr/>
          <p:nvPr/>
        </p:nvSpPr>
        <p:spPr>
          <a:xfrm>
            <a:off x="5286375" y="1785938"/>
            <a:ext cx="2214563" cy="1500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Построение плана - </a:t>
            </a:r>
            <a:r>
              <a:rPr lang="ru-RU" sz="2000" b="1" i="1" u="sng" dirty="0">
                <a:solidFill>
                  <a:srgbClr val="0000FF"/>
                </a:solidFill>
              </a:rPr>
              <a:t>алгоритма</a:t>
            </a:r>
          </a:p>
        </p:txBody>
      </p:sp>
      <p:sp>
        <p:nvSpPr>
          <p:cNvPr id="13" name="Овал 12"/>
          <p:cNvSpPr/>
          <p:nvPr/>
        </p:nvSpPr>
        <p:spPr>
          <a:xfrm>
            <a:off x="5286375" y="4643438"/>
            <a:ext cx="2214563" cy="150018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Работа исполнителя</a:t>
            </a:r>
          </a:p>
        </p:txBody>
      </p:sp>
      <p:sp>
        <p:nvSpPr>
          <p:cNvPr id="14" name="Овал 13"/>
          <p:cNvSpPr/>
          <p:nvPr/>
        </p:nvSpPr>
        <p:spPr>
          <a:xfrm>
            <a:off x="714375" y="4572000"/>
            <a:ext cx="2214563" cy="150018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Получение результата</a:t>
            </a:r>
          </a:p>
        </p:txBody>
      </p:sp>
      <p:sp>
        <p:nvSpPr>
          <p:cNvPr id="15" name="Прямоугольная выноска 14"/>
          <p:cNvSpPr/>
          <p:nvPr/>
        </p:nvSpPr>
        <p:spPr>
          <a:xfrm>
            <a:off x="3571875" y="3500438"/>
            <a:ext cx="1857375" cy="1071562"/>
          </a:xfrm>
          <a:prstGeom prst="wedgeRectCallout">
            <a:avLst>
              <a:gd name="adj1" fmla="val 73100"/>
              <a:gd name="adj2" fmla="val -10191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Модель работы исполнителя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2928938" y="2500313"/>
            <a:ext cx="2357437" cy="42862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6215063" y="3286125"/>
            <a:ext cx="500062" cy="135731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Стрелка влево 21"/>
          <p:cNvSpPr/>
          <p:nvPr/>
        </p:nvSpPr>
        <p:spPr>
          <a:xfrm>
            <a:off x="2928938" y="5214938"/>
            <a:ext cx="2357437" cy="428625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Чтобы построить реальный план-алгоритм, нужно знать возможности исполнителя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 возможности определяются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Составляя алгоритм нельзя выходить за рамки СКИ. Проще построить алгоритм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управляемого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автомата, чем для человека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автомата СКИ – это строго определённый набор команд на формализованном языке описания алгоритмов.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языки называются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языками программирования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алгоритм 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 невозможно полностью описать.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команд исполнителя</a:t>
            </a:r>
          </a:p>
        </p:txBody>
      </p:sp>
    </p:spTree>
    <p:extLst>
      <p:ext uri="{BB962C8B-B14F-4D97-AF65-F5344CB8AC3E}">
        <p14:creationId xmlns="" xmlns:p14="http://schemas.microsoft.com/office/powerpoint/2010/main" val="386470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u="sng" dirty="0"/>
              <a:t>Задача</a:t>
            </a:r>
            <a:r>
              <a:rPr lang="ru-RU" dirty="0"/>
              <a:t>: Первый игрок загадал целое число из данного диапазона чисел, например, от 1 до 100. Второй должен угадать это число за наименьшее количество вопросов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Запишем алгоритм угадывания числа методом половинного деления, ориентированный на исполнителя-человека.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Пример алгоритмической модели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610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92696"/>
            <a:ext cx="8301608" cy="536145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“Угадывание числа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0" indent="0">
              <a:buNone/>
            </a:pP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Дано: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диапазон чисел от А до В</a:t>
            </a:r>
          </a:p>
          <a:p>
            <a:r>
              <a:rPr lang="ru-RU" sz="3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угадать число Х, задуманное игроком, используя алгоритм половинного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деления</a:t>
            </a:r>
          </a:p>
          <a:p>
            <a:pPr marL="0" indent="0">
              <a:buNone/>
            </a:pP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1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Задать вопрос: Х меньше среднего значения между А и В?</a:t>
            </a:r>
          </a:p>
          <a:p>
            <a:pPr marL="0" indent="0">
              <a:buNone/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2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Если ответ “да”, то принять за значение В целую часть среднего значения.</a:t>
            </a:r>
          </a:p>
          <a:p>
            <a:pPr marL="0" indent="0">
              <a:buNone/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3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Если ответ “нет”, то принять за значение А ближайшее целое число, не меньшее, чем среднее.</a:t>
            </a:r>
          </a:p>
          <a:p>
            <a:pPr marL="0" indent="0">
              <a:buNone/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4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Если значения А и В стали равными, то их общее значение и есть искомое Х.</a:t>
            </a:r>
          </a:p>
          <a:p>
            <a:pPr marL="0" indent="0">
              <a:buNone/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5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Если значения А и В не равны, то вернуться к выполнению пункта 1.</a:t>
            </a:r>
          </a:p>
          <a:p>
            <a:pPr marL="0" indent="0">
              <a:buNone/>
            </a:pPr>
            <a:r>
              <a:rPr lang="ru-RU" sz="3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Конец</a:t>
            </a:r>
          </a:p>
          <a:p>
            <a:pPr marL="0" indent="0">
              <a:buNone/>
            </a:pPr>
            <a:endParaRPr lang="ru-RU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4331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для исполнителя-компьютера.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500" b="-2038"/>
          <a:stretch/>
        </p:blipFill>
        <p:spPr>
          <a:xfrm>
            <a:off x="899592" y="1345903"/>
            <a:ext cx="7416824" cy="481382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59632" y="5733256"/>
            <a:ext cx="1368152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592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Блоки — вершины этого гра­фа — обозначают отдельные команды, которые отдаются исполнителю, а дуги указывают на последовательность переходов от одной команды к другой.</a:t>
            </a:r>
          </a:p>
          <a:p>
            <a:r>
              <a:rPr lang="ru-RU" dirty="0" smtClean="0"/>
              <a:t>В прямоугольниках на блок-схемах записываются команды — дей­ствия, в ромбах — условия, определяющие направление дальнейшего ис­полнения команд; в параллелограммах — команды ввода или вывода ин­формации; в овалах — начало или конец исполнения алгоритма. Здесь можно говорить о пути прохождения графа в ходе выполнения алгоритма. Любой путь начинается от </a:t>
            </a:r>
            <a:r>
              <a:rPr lang="ru-RU" dirty="0" err="1" smtClean="0"/>
              <a:t>верщины</a:t>
            </a:r>
            <a:r>
              <a:rPr lang="ru-RU" dirty="0" smtClean="0"/>
              <a:t> «Начало» и заканчивается выходом на вершину «Конец».</a:t>
            </a:r>
            <a:endParaRPr lang="en-US" dirty="0" smtClean="0"/>
          </a:p>
          <a:p>
            <a:r>
              <a:rPr lang="ru-RU" dirty="0" smtClean="0"/>
              <a:t> Внутри же путь может быть разным в зависимости от исходных данных и от результатов проверки условий.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Блок-схема — это ориентированный граф, указывающий порядок ис­полнения команд алгоритма исполнителем</a:t>
            </a:r>
            <a:endParaRPr lang="ru-RU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Алгоритмический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язык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Половинное деление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А, В, Х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Ввод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А, В, Х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А≠В,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повторять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Нц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Х≤(А+В)/2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В:=ЦЕЛ((А+В)/2)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Иначе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А:=ЦЕЛ((А+В)/2)+1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Кц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Конец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для исполнителя-компьютера. </a:t>
            </a:r>
          </a:p>
        </p:txBody>
      </p:sp>
    </p:spTree>
    <p:extLst>
      <p:ext uri="{BB962C8B-B14F-4D97-AF65-F5344CB8AC3E}">
        <p14:creationId xmlns="" xmlns:p14="http://schemas.microsoft.com/office/powerpoint/2010/main" val="394825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проверить правильность алгоритма, совсем не обязательно переводить его на язык программирования. Протестировать алгоритм может и человек - путём трассировки. Выполняя ручную трассировку, человек моделирует работу процессора, исполняя каждую команду и занося результаты выполнения команд в трассировочную таблицу. Выберем интервал угадываемых чисел от 1 до 8. Пусть игрок задумал число 3.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Трассировка алгоритма - модель работы процессора</a:t>
            </a:r>
          </a:p>
        </p:txBody>
      </p:sp>
    </p:spTree>
    <p:extLst>
      <p:ext uri="{BB962C8B-B14F-4D97-AF65-F5344CB8AC3E}">
        <p14:creationId xmlns="" xmlns:p14="http://schemas.microsoft.com/office/powerpoint/2010/main" val="398429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80" y="285728"/>
            <a:ext cx="7883962" cy="5857916"/>
          </a:xfrm>
        </p:spPr>
      </p:pic>
    </p:spTree>
    <p:extLst>
      <p:ext uri="{BB962C8B-B14F-4D97-AF65-F5344CB8AC3E}">
        <p14:creationId xmlns="" xmlns:p14="http://schemas.microsoft.com/office/powerpoint/2010/main" val="318322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650125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Трассировочная таблица является моделью работы процессора при вы­полнении программы. Программа выполняется по шагам (первый столбец таблицы). В столбце «Команда алгоритма» отображается содержимое ре </a:t>
            </a:r>
            <a:r>
              <a:rPr lang="ru-RU" i="1" dirty="0" err="1" smtClean="0"/>
              <a:t>гистра</a:t>
            </a:r>
            <a:r>
              <a:rPr lang="ru-RU" i="1" dirty="0" smtClean="0"/>
              <a:t> команд процессора, </a:t>
            </a:r>
            <a:r>
              <a:rPr lang="ru-RU" dirty="0" smtClean="0"/>
              <a:t>куда помещается очередная команда. В столб­це «Переменные» отображается содержимое </a:t>
            </a:r>
            <a:r>
              <a:rPr lang="ru-RU" i="1" dirty="0" smtClean="0"/>
              <a:t>ячеек памяти </a:t>
            </a:r>
            <a:r>
              <a:rPr lang="ru-RU" dirty="0" smtClean="0"/>
              <a:t>компьютера (или регистров памяти процессора), отведенных под переменные величи­ны. В графе «Выполняемое действие» отражаются действия, выполняе­мые </a:t>
            </a:r>
            <a:r>
              <a:rPr lang="ru-RU" i="1" dirty="0" smtClean="0"/>
              <a:t>арифметико-логическим устройством </a:t>
            </a:r>
            <a:r>
              <a:rPr lang="ru-RU" dirty="0" smtClean="0"/>
              <a:t>процессора.</a:t>
            </a:r>
          </a:p>
          <a:p>
            <a:r>
              <a:rPr lang="ru-RU" dirty="0" smtClean="0"/>
              <a:t>Таким образом, алгоритм в совокупности с трассировочной таблицей полностью моделируют процесс обработки информации, происходящий в компьютере.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Параграф 16</a:t>
            </a:r>
          </a:p>
          <a:p>
            <a:r>
              <a:rPr lang="ru-RU" dirty="0" err="1" smtClean="0"/>
              <a:t>Стр</a:t>
            </a:r>
            <a:r>
              <a:rPr lang="ru-RU" dirty="0" smtClean="0"/>
              <a:t> 89 вопрос 8-10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 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54</TotalTime>
  <Words>536</Words>
  <Application>Microsoft Office PowerPoint</Application>
  <PresentationFormat>Экран (4:3)</PresentationFormat>
  <Paragraphs>65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Открытая</vt:lpstr>
      <vt:lpstr>Алгоритм как модель деятельности.</vt:lpstr>
      <vt:lpstr>Этапы деятельности: </vt:lpstr>
      <vt:lpstr>Алгоритмическая модель: </vt:lpstr>
      <vt:lpstr>Система команд исполнителя</vt:lpstr>
      <vt:lpstr> Пример алгоритмической модели </vt:lpstr>
      <vt:lpstr>Слайд 6</vt:lpstr>
      <vt:lpstr>Алгоритм для исполнителя-компьютера. </vt:lpstr>
      <vt:lpstr>Блок-схема — это ориентированный граф, указывающий порядок ис­полнения команд алгоритма исполнителем</vt:lpstr>
      <vt:lpstr>Алгоритм для исполнителя-компьютера. </vt:lpstr>
      <vt:lpstr>Трассировка алгоритма - модель работы процессора</vt:lpstr>
      <vt:lpstr>Слайд 11</vt:lpstr>
      <vt:lpstr>Слайд 12</vt:lpstr>
      <vt:lpstr>Домашнее задание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Алгоритм как модель деятельности.</dc:title>
  <dc:creator>Компьютер</dc:creator>
  <cp:lastModifiedBy>Admin</cp:lastModifiedBy>
  <cp:revision>6</cp:revision>
  <dcterms:created xsi:type="dcterms:W3CDTF">2015-11-10T13:40:38Z</dcterms:created>
  <dcterms:modified xsi:type="dcterms:W3CDTF">2016-09-25T16:47:04Z</dcterms:modified>
</cp:coreProperties>
</file>